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6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921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83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3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608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098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41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9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87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643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66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70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FAF44ED-67CA-4910-831A-C6A2342197D5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56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Русская рулетка</a:t>
            </a:r>
            <a:br>
              <a:rPr lang="ru-RU" dirty="0" smtClean="0"/>
            </a:br>
            <a:r>
              <a:rPr lang="ru-RU" dirty="0" smtClean="0"/>
              <a:t>Но…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Веб-приложение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0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веб-приложение в жанре симулятора «русской рулетки» для </a:t>
            </a:r>
            <a:r>
              <a:rPr lang="ru-RU" dirty="0" err="1"/>
              <a:t>микросервисной</a:t>
            </a:r>
            <a:r>
              <a:rPr lang="ru-RU" dirty="0"/>
              <a:t> архитектуры. Виртуальное приложение позволяет пользователям на практике испытать, как может вести себя система, когда в процессе её работы случайным образом выключаются отдельные </a:t>
            </a:r>
            <a:r>
              <a:rPr lang="ru-RU" dirty="0" err="1"/>
              <a:t>микросервисы</a:t>
            </a:r>
            <a:r>
              <a:rPr lang="ru-RU" dirty="0"/>
              <a:t>. При каждом нажатии на кнопку "Выстрелить" происходит имитация случайного отказа одного из </a:t>
            </a:r>
            <a:r>
              <a:rPr lang="ru-RU" dirty="0" err="1"/>
              <a:t>микросервисов</a:t>
            </a:r>
            <a:r>
              <a:rPr lang="ru-RU" dirty="0"/>
              <a:t> в системе. Система проходит через несколько этапов проверки работоспособности и выносливости, так как в каждом раунде один из её компонентов перестаёт функционировать, а оставшиеся должны продолжать поддерживать основные функции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81053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и задачи проекта</a:t>
            </a:r>
            <a:r>
              <a:rPr lang="ru-RU" dirty="0"/>
              <a:t>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/>
              <a:t>Обучение и тренировка разработчиков и архитекторов</a:t>
            </a:r>
            <a:r>
              <a:rPr lang="ru-RU" dirty="0"/>
              <a:t> — проект помогает понять, как отказ одного или нескольких компонентов влияет на работу всей системы</a:t>
            </a:r>
            <a:r>
              <a:rPr lang="ru-RU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Тестирование отказоустойчивости</a:t>
            </a:r>
            <a:r>
              <a:rPr lang="ru-RU" dirty="0"/>
              <a:t> — приложение позволяет моделировать отказ отдельных </a:t>
            </a:r>
            <a:r>
              <a:rPr lang="ru-RU" dirty="0" err="1"/>
              <a:t>микросервисов</a:t>
            </a:r>
            <a:r>
              <a:rPr lang="ru-RU" dirty="0"/>
              <a:t> и анализировать, насколько устойчива система к поломкам, каким образом можно обеспечить её надёжность и подготовиться к реальным сбоям</a:t>
            </a:r>
            <a:r>
              <a:rPr lang="ru-RU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Разработка стратегии быстрого восстановления</a:t>
            </a:r>
            <a:r>
              <a:rPr lang="ru-RU" dirty="0"/>
              <a:t> — проект позволяет командам находить наиболее слабые места в архитектуре, выстраивать алгоритмы автоматического восстановления и переключения на резервные ресурсы</a:t>
            </a:r>
            <a:r>
              <a:rPr lang="ru-RU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Весёлый и наглядный подход к серьёзной задаче</a:t>
            </a:r>
            <a:r>
              <a:rPr lang="ru-RU" dirty="0"/>
              <a:t> — проект превращает процесс тестирования в интерактивную игру, делая его более интересным и доступным для восприятия.</a:t>
            </a:r>
          </a:p>
        </p:txBody>
      </p:sp>
    </p:spTree>
    <p:extLst>
      <p:ext uri="{BB962C8B-B14F-4D97-AF65-F5344CB8AC3E}">
        <p14:creationId xmlns:p14="http://schemas.microsoft.com/office/powerpoint/2010/main" val="383700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Реализованная функциональность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для запуска </a:t>
            </a:r>
            <a:r>
              <a:rPr lang="ru-RU" dirty="0" smtClean="0"/>
              <a:t>«выстрела»</a:t>
            </a:r>
          </a:p>
          <a:p>
            <a:r>
              <a:rPr lang="ru-RU" dirty="0"/>
              <a:t>Мониторинг состояния </a:t>
            </a:r>
            <a:r>
              <a:rPr lang="ru-RU" dirty="0" err="1" smtClean="0"/>
              <a:t>микросервисов</a:t>
            </a:r>
            <a:endParaRPr lang="ru-RU" dirty="0" smtClean="0"/>
          </a:p>
          <a:p>
            <a:r>
              <a:rPr lang="ru-RU" dirty="0"/>
              <a:t>Функционал восстановления </a:t>
            </a:r>
            <a:r>
              <a:rPr lang="ru-RU" dirty="0" err="1" smtClean="0"/>
              <a:t>микросервисов</a:t>
            </a:r>
            <a:endParaRPr lang="ru-RU" dirty="0" smtClean="0"/>
          </a:p>
          <a:p>
            <a:r>
              <a:rPr lang="ru-RU" dirty="0" err="1" smtClean="0"/>
              <a:t>Микросервисы</a:t>
            </a:r>
            <a:r>
              <a:rPr lang="ru-RU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59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Микросервисы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Revolver</a:t>
            </a:r>
            <a:r>
              <a:rPr lang="en-US" dirty="0" smtClean="0"/>
              <a:t> </a:t>
            </a:r>
            <a:r>
              <a:rPr lang="ru-RU" dirty="0" smtClean="0"/>
              <a:t>-</a:t>
            </a:r>
            <a:r>
              <a:rPr lang="en-US" dirty="0" smtClean="0"/>
              <a:t> </a:t>
            </a:r>
            <a:r>
              <a:rPr lang="ru-RU" dirty="0" smtClean="0"/>
              <a:t>симуляция русской рулетки</a:t>
            </a:r>
          </a:p>
          <a:p>
            <a:r>
              <a:rPr lang="en-US" dirty="0" err="1"/>
              <a:t>LiveMonitor</a:t>
            </a:r>
            <a:r>
              <a:rPr lang="en-US" dirty="0"/>
              <a:t> </a:t>
            </a:r>
            <a:r>
              <a:rPr lang="en-US" dirty="0" smtClean="0"/>
              <a:t> -</a:t>
            </a:r>
            <a:r>
              <a:rPr lang="ru-RU" dirty="0" smtClean="0"/>
              <a:t> отслеживание состояния </a:t>
            </a:r>
            <a:r>
              <a:rPr lang="ru-RU" dirty="0" err="1" smtClean="0"/>
              <a:t>микросервисов</a:t>
            </a:r>
            <a:endParaRPr lang="ru-RU" dirty="0" smtClean="0"/>
          </a:p>
          <a:p>
            <a:r>
              <a:rPr lang="en-US" dirty="0" err="1" smtClean="0"/>
              <a:t>ActionLog</a:t>
            </a:r>
            <a:r>
              <a:rPr lang="en-US" dirty="0" smtClean="0"/>
              <a:t> </a:t>
            </a:r>
            <a:r>
              <a:rPr lang="ru-RU" dirty="0" smtClean="0"/>
              <a:t>- отслеживание событий на сайте</a:t>
            </a:r>
            <a:endParaRPr lang="en-US" dirty="0" smtClean="0"/>
          </a:p>
          <a:p>
            <a:r>
              <a:rPr lang="en-US" dirty="0" err="1" smtClean="0"/>
              <a:t>AuthorizationAPI</a:t>
            </a:r>
            <a:r>
              <a:rPr lang="en-US" dirty="0" smtClean="0"/>
              <a:t> - </a:t>
            </a:r>
            <a:r>
              <a:rPr lang="ru-RU" dirty="0" smtClean="0"/>
              <a:t>авторизация</a:t>
            </a:r>
          </a:p>
          <a:p>
            <a:r>
              <a:rPr lang="en-US" dirty="0" smtClean="0"/>
              <a:t>Profile – </a:t>
            </a:r>
            <a:r>
              <a:rPr lang="ru-RU" dirty="0" smtClean="0"/>
              <a:t>Профиль с историей действий пользователя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1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Команда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Казанков Руслан - </a:t>
            </a:r>
            <a:r>
              <a:rPr lang="en-US" dirty="0"/>
              <a:t>Team Lead, </a:t>
            </a:r>
            <a:r>
              <a:rPr lang="en-US" dirty="0" err="1"/>
              <a:t>Fullstack</a:t>
            </a:r>
            <a:endParaRPr lang="en-US" dirty="0"/>
          </a:p>
          <a:p>
            <a:r>
              <a:rPr lang="ru-RU" dirty="0" err="1"/>
              <a:t>Спиваченко</a:t>
            </a:r>
            <a:r>
              <a:rPr lang="ru-RU" dirty="0"/>
              <a:t> Михаил - </a:t>
            </a:r>
            <a:r>
              <a:rPr lang="en-US" dirty="0"/>
              <a:t>Backend-Developer</a:t>
            </a:r>
          </a:p>
          <a:p>
            <a:r>
              <a:rPr lang="ru-RU" dirty="0" err="1"/>
              <a:t>Заголовец</a:t>
            </a:r>
            <a:r>
              <a:rPr lang="ru-RU" dirty="0"/>
              <a:t> Иван - </a:t>
            </a:r>
            <a:r>
              <a:rPr lang="ru-RU" dirty="0" err="1"/>
              <a:t>Тестировщик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6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 Stack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ASP NET MVC - </a:t>
            </a:r>
            <a:r>
              <a:rPr lang="ru-RU" dirty="0"/>
              <a:t>клиент, веб приложение.</a:t>
            </a:r>
          </a:p>
          <a:p>
            <a:r>
              <a:rPr lang="en-US" dirty="0"/>
              <a:t>ASP NET API - </a:t>
            </a:r>
            <a:r>
              <a:rPr lang="ru-RU" dirty="0"/>
              <a:t>веб приложение для </a:t>
            </a:r>
            <a:r>
              <a:rPr lang="en-US" dirty="0"/>
              <a:t>rest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ru-RU" dirty="0"/>
              <a:t>запросов и </a:t>
            </a:r>
            <a:r>
              <a:rPr lang="en-US" dirty="0"/>
              <a:t>background-</a:t>
            </a:r>
            <a:r>
              <a:rPr lang="ru-RU" dirty="0"/>
              <a:t>сервисов для чтения сообщений из </a:t>
            </a:r>
            <a:r>
              <a:rPr lang="en-US" dirty="0" err="1"/>
              <a:t>kafka</a:t>
            </a:r>
            <a:r>
              <a:rPr lang="en-US" dirty="0"/>
              <a:t>.</a:t>
            </a:r>
          </a:p>
          <a:p>
            <a:r>
              <a:rPr lang="en-US" dirty="0"/>
              <a:t>Razor pages - </a:t>
            </a:r>
            <a:r>
              <a:rPr lang="ru-RU" dirty="0" err="1"/>
              <a:t>фреймворк</a:t>
            </a:r>
            <a:r>
              <a:rPr lang="ru-RU" dirty="0"/>
              <a:t> для разработки страниц с использованием </a:t>
            </a:r>
            <a:r>
              <a:rPr lang="en-US" dirty="0"/>
              <a:t>C#.</a:t>
            </a:r>
          </a:p>
          <a:p>
            <a:r>
              <a:rPr lang="en-US" dirty="0"/>
              <a:t>Bootstrap5 - </a:t>
            </a:r>
            <a:r>
              <a:rPr lang="ru-RU" dirty="0" err="1"/>
              <a:t>фреймворк</a:t>
            </a:r>
            <a:r>
              <a:rPr lang="ru-RU" dirty="0"/>
              <a:t> для дизайна.</a:t>
            </a:r>
          </a:p>
          <a:p>
            <a:r>
              <a:rPr lang="en-US" dirty="0" err="1"/>
              <a:t>xUnit</a:t>
            </a:r>
            <a:r>
              <a:rPr lang="en-US" dirty="0"/>
              <a:t> - </a:t>
            </a:r>
            <a:r>
              <a:rPr lang="ru-RU" dirty="0" err="1"/>
              <a:t>фреймворк</a:t>
            </a:r>
            <a:r>
              <a:rPr lang="ru-RU" dirty="0"/>
              <a:t> для тестирования.</a:t>
            </a:r>
          </a:p>
          <a:p>
            <a:r>
              <a:rPr lang="en-US" dirty="0" err="1"/>
              <a:t>Postgres</a:t>
            </a:r>
            <a:r>
              <a:rPr lang="en-US" dirty="0"/>
              <a:t> - </a:t>
            </a:r>
            <a:r>
              <a:rPr lang="ru-RU" dirty="0"/>
              <a:t>базы данных в </a:t>
            </a:r>
            <a:r>
              <a:rPr lang="ru-RU" dirty="0" err="1"/>
              <a:t>микросервисах</a:t>
            </a:r>
            <a:r>
              <a:rPr lang="ru-RU" dirty="0"/>
              <a:t>.</a:t>
            </a:r>
          </a:p>
          <a:p>
            <a:r>
              <a:rPr lang="en-US" dirty="0" err="1"/>
              <a:t>EntityFrameworkCore</a:t>
            </a:r>
            <a:r>
              <a:rPr lang="en-US" dirty="0"/>
              <a:t> - ORM </a:t>
            </a:r>
            <a:r>
              <a:rPr lang="ru-RU" dirty="0"/>
              <a:t>для баз данных.</a:t>
            </a:r>
          </a:p>
          <a:p>
            <a:r>
              <a:rPr lang="en-US" dirty="0"/>
              <a:t>Kafka - </a:t>
            </a:r>
            <a:r>
              <a:rPr lang="ru-RU" dirty="0"/>
              <a:t>брокер сообщений.</a:t>
            </a:r>
          </a:p>
          <a:p>
            <a:r>
              <a:rPr lang="en-US" dirty="0"/>
              <a:t>Docker - </a:t>
            </a:r>
            <a:r>
              <a:rPr lang="ru-RU" dirty="0"/>
              <a:t>для запуска и управления </a:t>
            </a:r>
            <a:r>
              <a:rPr lang="ru-RU" dirty="0" err="1"/>
              <a:t>микросервисного</a:t>
            </a:r>
            <a:r>
              <a:rPr lang="ru-RU" dirty="0"/>
              <a:t> веб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246653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4" name="AutoShape 2" descr="blob:https://web.telegram.org/d46b89ff-b192-4213-a869-d2f76424701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38" y="2691174"/>
            <a:ext cx="7731125" cy="2996477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94" y="2448699"/>
            <a:ext cx="7964011" cy="32389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94" y="2448699"/>
            <a:ext cx="7964011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03" y="2638425"/>
            <a:ext cx="3357594" cy="3101975"/>
          </a:xfrm>
        </p:spPr>
      </p:pic>
    </p:spTree>
    <p:extLst>
      <p:ext uri="{BB962C8B-B14F-4D97-AF65-F5344CB8AC3E}">
        <p14:creationId xmlns:p14="http://schemas.microsoft.com/office/powerpoint/2010/main" val="182425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57</TotalTime>
  <Words>325</Words>
  <Application>Microsoft Office PowerPoint</Application>
  <PresentationFormat>Широкоэкранный</PresentationFormat>
  <Paragraphs>36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Corbel</vt:lpstr>
      <vt:lpstr>Gill Sans MT</vt:lpstr>
      <vt:lpstr>Parcel</vt:lpstr>
      <vt:lpstr>Русская рулетка Но…</vt:lpstr>
      <vt:lpstr>Описание проекта</vt:lpstr>
      <vt:lpstr>Цель и задачи проекта:</vt:lpstr>
      <vt:lpstr>Реализованная функциональность</vt:lpstr>
      <vt:lpstr>Микросервисы</vt:lpstr>
      <vt:lpstr>Команда</vt:lpstr>
      <vt:lpstr>Tech Stack </vt:lpstr>
      <vt:lpstr>Архитектура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Русская рулетка Но…</dc:title>
  <dc:creator>Миха Спива</dc:creator>
  <cp:lastModifiedBy>Миха Спива</cp:lastModifiedBy>
  <cp:revision>11</cp:revision>
  <dcterms:created xsi:type="dcterms:W3CDTF">2024-11-13T12:45:58Z</dcterms:created>
  <dcterms:modified xsi:type="dcterms:W3CDTF">2025-01-14T13:09:40Z</dcterms:modified>
</cp:coreProperties>
</file>